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1" r:id="rId14"/>
    <p:sldId id="264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8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9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5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51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acts.elastic.co/packag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783A85C-2D0A-599A-6FA9-8CCAEFDA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5" r="14478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F5EEC7-DE9F-ED06-A762-0E489CA92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400" dirty="0"/>
              <a:t>ELK</a:t>
            </a:r>
            <a:r>
              <a:rPr kumimoji="1" lang="zh-TW" altLang="en-US" sz="4400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6FADA5-5D72-1F7E-AB74-AF79D2263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dirty="0"/>
              <a:t>醫資四 </a:t>
            </a:r>
            <a:r>
              <a:rPr kumimoji="1" lang="en-US" altLang="zh-TW" dirty="0"/>
              <a:t>409570107</a:t>
            </a:r>
            <a:r>
              <a:rPr kumimoji="1" lang="zh-TW" altLang="en-US" dirty="0"/>
              <a:t>孫煒</a:t>
            </a:r>
          </a:p>
        </p:txBody>
      </p:sp>
    </p:spTree>
    <p:extLst>
      <p:ext uri="{BB962C8B-B14F-4D97-AF65-F5344CB8AC3E}">
        <p14:creationId xmlns:p14="http://schemas.microsoft.com/office/powerpoint/2010/main" val="3483634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79D0336-46AF-27BF-605F-352EFB0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1"/>
          <a:stretch/>
        </p:blipFill>
        <p:spPr>
          <a:xfrm>
            <a:off x="681861" y="1684260"/>
            <a:ext cx="9914041" cy="19170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81861" y="3973411"/>
            <a:ext cx="9288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安裝</a:t>
            </a:r>
            <a:r>
              <a:rPr kumimoji="1" lang="en-US" altLang="zh-TW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wget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dl.google.com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linux</a:t>
            </a:r>
            <a:r>
              <a:rPr kumimoji="1" lang="en-US" altLang="zh-TW" dirty="0"/>
              <a:t>/direct/google-chrome-stable_current_amd64.deb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06279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1BA3161-5042-7012-9FD0-99A39BA8B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8"/>
          <a:stretch/>
        </p:blipFill>
        <p:spPr>
          <a:xfrm>
            <a:off x="1555384" y="1333795"/>
            <a:ext cx="9081232" cy="33857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555384" y="4937266"/>
            <a:ext cx="73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–y –f ./google-chrome-stable_current_amd64.deb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D15A33-C4A8-466B-EB24-A00104F4B7AD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297698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軟體, 電腦圖示, 螢幕擷取畫面 的圖片&#10;&#10;自動產生的描述">
            <a:extLst>
              <a:ext uri="{FF2B5EF4-FFF2-40B4-BE49-F238E27FC236}">
                <a16:creationId xmlns:a16="http://schemas.microsoft.com/office/drawing/2014/main" id="{8890AF96-7A44-E0E9-A0DD-5CDAE5E4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8" t="4481" b="11659"/>
          <a:stretch/>
        </p:blipFill>
        <p:spPr>
          <a:xfrm>
            <a:off x="433867" y="1663926"/>
            <a:ext cx="5246772" cy="3906078"/>
          </a:xfrm>
          <a:prstGeom prst="rect">
            <a:avLst/>
          </a:prstGeom>
        </p:spPr>
      </p:pic>
      <p:pic>
        <p:nvPicPr>
          <p:cNvPr id="8" name="圖片 7" descr="一張含有 軟體, 文字, 電腦圖示, 多媒體軟體 的圖片&#10;&#10;自動產生的描述">
            <a:extLst>
              <a:ext uri="{FF2B5EF4-FFF2-40B4-BE49-F238E27FC236}">
                <a16:creationId xmlns:a16="http://schemas.microsoft.com/office/drawing/2014/main" id="{48DC606B-68C3-5DAA-8AD4-C80DF6046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2" r="12077" b="42148"/>
          <a:stretch/>
        </p:blipFill>
        <p:spPr>
          <a:xfrm>
            <a:off x="5920409" y="2301273"/>
            <a:ext cx="6271591" cy="281028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433867" y="13815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1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708771" y="18718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2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0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52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Chrome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軟體, 螢幕擷取畫面, 電腦圖示 的圖片&#10;&#10;自動產生的描述">
            <a:extLst>
              <a:ext uri="{FF2B5EF4-FFF2-40B4-BE49-F238E27FC236}">
                <a16:creationId xmlns:a16="http://schemas.microsoft.com/office/drawing/2014/main" id="{6FC791FD-B9C0-B0C9-AC9B-5B6CF72AC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1" r="11976" b="18117"/>
          <a:stretch/>
        </p:blipFill>
        <p:spPr>
          <a:xfrm>
            <a:off x="553278" y="1440174"/>
            <a:ext cx="6324600" cy="3977651"/>
          </a:xfrm>
          <a:prstGeom prst="rect">
            <a:avLst/>
          </a:prstGeom>
        </p:spPr>
      </p:pic>
      <p:pic>
        <p:nvPicPr>
          <p:cNvPr id="6" name="圖片 5" descr="一張含有 軟體, 文字, 多媒體軟體, 電腦圖示 的圖片&#10;&#10;自動產生的描述">
            <a:extLst>
              <a:ext uri="{FF2B5EF4-FFF2-40B4-BE49-F238E27FC236}">
                <a16:creationId xmlns:a16="http://schemas.microsoft.com/office/drawing/2014/main" id="{C6F64A39-B18D-7F9A-415C-2CFBA17A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41" b="43607"/>
          <a:stretch/>
        </p:blipFill>
        <p:spPr>
          <a:xfrm>
            <a:off x="5617813" y="3429000"/>
            <a:ext cx="6306933" cy="24876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802A61-FA45-ED79-2E2F-8C770CE7FD9B}"/>
              </a:ext>
            </a:extLst>
          </p:cNvPr>
          <p:cNvSpPr txBox="1"/>
          <p:nvPr/>
        </p:nvSpPr>
        <p:spPr>
          <a:xfrm>
            <a:off x="1527171" y="101149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3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E97010C-99B3-F866-5398-B61791F53503}"/>
              </a:ext>
            </a:extLst>
          </p:cNvPr>
          <p:cNvSpPr txBox="1"/>
          <p:nvPr/>
        </p:nvSpPr>
        <p:spPr>
          <a:xfrm>
            <a:off x="7540345" y="3001618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4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9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D9C6A0C-250C-D6A9-7D2F-985CB9E8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57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nano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elasticsearch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 err="1"/>
              <a:t>elasticsearch.yml</a:t>
            </a: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97723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645752C-0D78-34AD-C22A-C860FB5E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3429000"/>
            <a:ext cx="3432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移到檔案最底部新增</a:t>
            </a:r>
            <a:r>
              <a:rPr kumimoji="1" lang="en-US" altLang="zh-TW" dirty="0"/>
              <a:t>2</a:t>
            </a:r>
            <a:r>
              <a:rPr kumimoji="1" lang="zh-TW" altLang="en-US" dirty="0"/>
              <a:t>行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discovery.type</a:t>
            </a:r>
            <a:r>
              <a:rPr kumimoji="1" lang="en-US" altLang="zh-TW" dirty="0"/>
              <a:t>: single-node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xpack.security.enabled</a:t>
            </a:r>
            <a:r>
              <a:rPr kumimoji="1" lang="en-US" altLang="zh-TW" dirty="0"/>
              <a:t>: true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39080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838B6FB-805E-AB05-DD86-9096AE65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76"/>
          <a:stretch/>
        </p:blipFill>
        <p:spPr>
          <a:xfrm>
            <a:off x="433867" y="1454426"/>
            <a:ext cx="8467342" cy="3949147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BB4D380D-082F-32BD-1246-780C3201BFC7}"/>
              </a:ext>
            </a:extLst>
          </p:cNvPr>
          <p:cNvSpPr/>
          <p:nvPr/>
        </p:nvSpPr>
        <p:spPr>
          <a:xfrm>
            <a:off x="6957391" y="2958402"/>
            <a:ext cx="5057387" cy="20408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7083685" y="3240155"/>
            <a:ext cx="4931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chemeClr val="bg1"/>
                </a:solidFill>
              </a:rPr>
              <a:t>重啟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zh-TW" altLang="en-US" dirty="0">
                <a:solidFill>
                  <a:schemeClr val="bg1"/>
                </a:solidFill>
              </a:rPr>
              <a:t>服務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>
                <a:solidFill>
                  <a:schemeClr val="bg1"/>
                </a:solidFill>
              </a:rPr>
              <a:t>sudo</a:t>
            </a:r>
            <a:r>
              <a:rPr kumimoji="1" lang="en-US" altLang="zh-TW" dirty="0">
                <a:solidFill>
                  <a:schemeClr val="bg1"/>
                </a:solidFill>
              </a:rPr>
              <a:t> </a:t>
            </a:r>
            <a:r>
              <a:rPr kumimoji="1" lang="en-US" altLang="zh-TW" dirty="0" err="1">
                <a:solidFill>
                  <a:schemeClr val="bg1"/>
                </a:solidFill>
              </a:rPr>
              <a:t>systemctl</a:t>
            </a:r>
            <a:r>
              <a:rPr kumimoji="1" lang="en-US" altLang="zh-TW" dirty="0">
                <a:solidFill>
                  <a:schemeClr val="bg1"/>
                </a:solidFill>
              </a:rPr>
              <a:t> restart 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chemeClr val="bg1"/>
                </a:solidFill>
              </a:rPr>
              <a:t>建立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zh-TW" altLang="en-US" dirty="0">
                <a:solidFill>
                  <a:schemeClr val="bg1"/>
                </a:solidFill>
              </a:rPr>
              <a:t>密碼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</a:rPr>
              <a:t>cd /</a:t>
            </a:r>
            <a:r>
              <a:rPr kumimoji="1" lang="en-US" altLang="zh-TW" dirty="0" err="1">
                <a:solidFill>
                  <a:schemeClr val="bg1"/>
                </a:solidFill>
              </a:rPr>
              <a:t>usr</a:t>
            </a:r>
            <a:r>
              <a:rPr kumimoji="1" lang="en-US" altLang="zh-TW" dirty="0">
                <a:solidFill>
                  <a:schemeClr val="bg1"/>
                </a:solidFill>
              </a:rPr>
              <a:t>/share/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en-US" altLang="zh-TW" dirty="0">
                <a:solidFill>
                  <a:schemeClr val="bg1"/>
                </a:solidFill>
              </a:rPr>
              <a:t>/bin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>
                <a:solidFill>
                  <a:schemeClr val="bg1"/>
                </a:solidFill>
              </a:rPr>
              <a:t>sudo</a:t>
            </a:r>
            <a:r>
              <a:rPr kumimoji="1" lang="en-US" altLang="zh-TW" dirty="0">
                <a:solidFill>
                  <a:schemeClr val="bg1"/>
                </a:solidFill>
              </a:rPr>
              <a:t> ./</a:t>
            </a:r>
            <a:r>
              <a:rPr kumimoji="1" lang="en-US" altLang="zh-TW" dirty="0" err="1">
                <a:solidFill>
                  <a:schemeClr val="bg1"/>
                </a:solidFill>
              </a:rPr>
              <a:t>elasticsearch</a:t>
            </a:r>
            <a:r>
              <a:rPr kumimoji="1" lang="en-US" altLang="zh-TW" dirty="0">
                <a:solidFill>
                  <a:schemeClr val="bg1"/>
                </a:solidFill>
              </a:rPr>
              <a:t>-setup-passwords auto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4231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建立</a:t>
            </a:r>
            <a:r>
              <a:rPr kumimoji="1" lang="en-US" altLang="zh-TW" sz="3200" dirty="0"/>
              <a:t>Elasticsearch</a:t>
            </a:r>
            <a:r>
              <a:rPr kumimoji="1" lang="zh-TW" altLang="en-US" sz="3200" dirty="0"/>
              <a:t>密碼</a:t>
            </a:r>
          </a:p>
        </p:txBody>
      </p:sp>
    </p:spTree>
    <p:extLst>
      <p:ext uri="{BB962C8B-B14F-4D97-AF65-F5344CB8AC3E}">
        <p14:creationId xmlns:p14="http://schemas.microsoft.com/office/powerpoint/2010/main" val="237579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網站 的圖片&#10;&#10;自動產生的描述">
            <a:extLst>
              <a:ext uri="{FF2B5EF4-FFF2-40B4-BE49-F238E27FC236}">
                <a16:creationId xmlns:a16="http://schemas.microsoft.com/office/drawing/2014/main" id="{665CE9C0-1A7D-ED90-3113-580FE32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C1BB9E9F-D327-4BEB-9990-096AB7A0029A}"/>
              </a:ext>
            </a:extLst>
          </p:cNvPr>
          <p:cNvSpPr/>
          <p:nvPr/>
        </p:nvSpPr>
        <p:spPr>
          <a:xfrm>
            <a:off x="7245626" y="4893869"/>
            <a:ext cx="4659821" cy="176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7485957" y="5144218"/>
            <a:ext cx="417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chemeClr val="bg1"/>
                </a:solidFill>
              </a:rPr>
              <a:t>產生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Xpack</a:t>
            </a:r>
            <a:r>
              <a:rPr kumimoji="1" lang="zh-TW" altLang="en-US" sz="1600" dirty="0">
                <a:solidFill>
                  <a:schemeClr val="bg1"/>
                </a:solidFill>
              </a:rPr>
              <a:t>金鑰</a:t>
            </a:r>
            <a:endParaRPr kumimoji="1" lang="en-US" altLang="zh-TW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bg1"/>
                </a:solidFill>
              </a:rPr>
              <a:t>cd 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usr</a:t>
            </a:r>
            <a:r>
              <a:rPr kumimoji="1" lang="en-US" altLang="zh-TW" sz="1600" dirty="0">
                <a:solidFill>
                  <a:schemeClr val="bg1"/>
                </a:solidFill>
              </a:rPr>
              <a:t>/share/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/bin/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1600" dirty="0">
                <a:solidFill>
                  <a:schemeClr val="bg1"/>
                </a:solidFill>
              </a:rPr>
              <a:t> ./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-encryption-keys generate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chemeClr val="bg1"/>
                </a:solidFill>
              </a:rPr>
              <a:t>儲存產生的密碼</a:t>
            </a:r>
            <a:r>
              <a:rPr kumimoji="1" lang="en-US" altLang="zh-TW" sz="1600" dirty="0">
                <a:solidFill>
                  <a:schemeClr val="bg1"/>
                </a:solidFill>
              </a:rPr>
              <a:t>(</a:t>
            </a:r>
            <a:r>
              <a:rPr kumimoji="1" lang="zh-TW" altLang="en-US" sz="1600" dirty="0">
                <a:solidFill>
                  <a:schemeClr val="bg1"/>
                </a:solidFill>
              </a:rPr>
              <a:t>貼在記事本</a:t>
            </a:r>
            <a:r>
              <a:rPr kumimoji="1" lang="en-US" altLang="zh-TW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1600" dirty="0">
                <a:solidFill>
                  <a:schemeClr val="bg1"/>
                </a:solidFill>
              </a:rPr>
              <a:t> nano 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etc</a:t>
            </a:r>
            <a:r>
              <a:rPr kumimoji="1" lang="en-US" altLang="zh-TW" sz="1600" dirty="0">
                <a:solidFill>
                  <a:schemeClr val="bg1"/>
                </a:solidFill>
              </a:rPr>
              <a:t>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</a:t>
            </a:r>
            <a:r>
              <a:rPr kumimoji="1" lang="en-US" altLang="zh-TW" sz="1600" dirty="0">
                <a:solidFill>
                  <a:schemeClr val="bg1"/>
                </a:solidFill>
              </a:rPr>
              <a:t>/</a:t>
            </a:r>
            <a:r>
              <a:rPr kumimoji="1" lang="en-US" altLang="zh-TW" sz="1600" dirty="0" err="1">
                <a:solidFill>
                  <a:schemeClr val="bg1"/>
                </a:solidFill>
              </a:rPr>
              <a:t>kibana.yml</a:t>
            </a:r>
            <a:endParaRPr kumimoji="1"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DCEF-9001-E9BE-2D9D-BDB65AD4D6AE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99094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4CACF05-1049-F40A-4003-88F2CC8A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F40BF11-B66A-C99E-411F-108A71AE1319}"/>
              </a:ext>
            </a:extLst>
          </p:cNvPr>
          <p:cNvSpPr/>
          <p:nvPr/>
        </p:nvSpPr>
        <p:spPr>
          <a:xfrm>
            <a:off x="6588967" y="4887620"/>
            <a:ext cx="4659821" cy="176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771863" y="5310464"/>
            <a:ext cx="459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server.port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: 5601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並將註解拿掉 </a:t>
            </a:r>
            <a:endParaRPr lang="zh-TW" alt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server.host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: "localhost"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將註解拿掉，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並將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localhost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0.0.0.0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51BD8A-1B34-C7B4-4397-4696C46DA09D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183738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網站 的圖片&#10;&#10;自動產生的描述">
            <a:extLst>
              <a:ext uri="{FF2B5EF4-FFF2-40B4-BE49-F238E27FC236}">
                <a16:creationId xmlns:a16="http://schemas.microsoft.com/office/drawing/2014/main" id="{BD2FE0E0-6966-505C-C599-A92824CD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1790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521149" y="3567499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effectLst/>
                <a:latin typeface="MicrosoftJhengHeiRegular"/>
              </a:rPr>
              <a:t>編輯設定檔並將剛剛的金鑰</a:t>
            </a:r>
            <a:endParaRPr lang="en-US" altLang="zh-TW" sz="1800" dirty="0">
              <a:effectLst/>
              <a:latin typeface="MicrosoftJhengHeiRegular"/>
            </a:endParaRPr>
          </a:p>
          <a:p>
            <a:r>
              <a:rPr lang="zh-TW" altLang="en-US" sz="1800" dirty="0">
                <a:effectLst/>
                <a:latin typeface="MicrosoftJhengHeiRegular"/>
              </a:rPr>
              <a:t>附加到最後一行 </a:t>
            </a:r>
            <a:endParaRPr lang="zh-TW" altLang="en-US" dirty="0">
              <a:effectLst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6588DF-88BE-6C80-7509-D63634FFBCD9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334202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CCDA97B-B6A6-0218-4FFE-4E9F88FB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49" y="1454582"/>
            <a:ext cx="7795457" cy="487216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315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java –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default -</a:t>
            </a:r>
            <a:r>
              <a:rPr kumimoji="1" lang="en-US" altLang="zh-TW" dirty="0" err="1"/>
              <a:t>jre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1844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977844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網站, 網頁 的圖片&#10;&#10;自動產生的描述">
            <a:extLst>
              <a:ext uri="{FF2B5EF4-FFF2-40B4-BE49-F238E27FC236}">
                <a16:creationId xmlns:a16="http://schemas.microsoft.com/office/drawing/2014/main" id="{D9E5A60A-5827-333A-195E-28550746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6" y="1468993"/>
            <a:ext cx="7772400" cy="485775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F40BF11-B66A-C99E-411F-108A71AE1319}"/>
              </a:ext>
            </a:extLst>
          </p:cNvPr>
          <p:cNvSpPr/>
          <p:nvPr/>
        </p:nvSpPr>
        <p:spPr>
          <a:xfrm>
            <a:off x="6305764" y="2690336"/>
            <a:ext cx="5326330" cy="37072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6400122" y="3222829"/>
            <a:ext cx="53263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chemeClr val="bg1"/>
                </a:solidFill>
                <a:latin typeface="MicrosoftJhengHeiRegular"/>
              </a:rPr>
              <a:t>s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./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-keystore add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elasticsearch.username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en" altLang="zh-TW" sz="1800" dirty="0">
              <a:solidFill>
                <a:schemeClr val="bg1"/>
              </a:solidFill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我設定的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username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：</a:t>
            </a:r>
            <a:r>
              <a:rPr lang="en-US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./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-keystore add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elasticsearch.password</a:t>
            </a:r>
            <a:endParaRPr lang="en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password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：剛剛產生的密碼</a:t>
            </a:r>
            <a:endParaRPr lang="en-US" altLang="zh-TW" dirty="0">
              <a:solidFill>
                <a:schemeClr val="bg1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>
              <a:solidFill>
                <a:schemeClr val="bg1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bg1"/>
                </a:solidFill>
                <a:effectLst/>
              </a:rPr>
              <a:t>Kibana</a:t>
            </a:r>
            <a:r>
              <a:rPr lang="zh-TW" altLang="en-US" dirty="0">
                <a:solidFill>
                  <a:schemeClr val="bg1"/>
                </a:solidFill>
                <a:effectLst/>
              </a:rPr>
              <a:t>啟用：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daemon-reload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enable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systemctl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start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kibana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zh-TW" sz="1800" dirty="0">
              <a:solidFill>
                <a:schemeClr val="bg1"/>
              </a:solidFill>
              <a:effectLst/>
              <a:latin typeface="ArialM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51BD8A-1B34-C7B4-4397-4696C46DA09D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啟用</a:t>
            </a:r>
          </a:p>
        </p:txBody>
      </p:sp>
    </p:spTree>
    <p:extLst>
      <p:ext uri="{BB962C8B-B14F-4D97-AF65-F5344CB8AC3E}">
        <p14:creationId xmlns:p14="http://schemas.microsoft.com/office/powerpoint/2010/main" val="127826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FD9AEA9-547D-981A-4E37-65A18097C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36"/>
          <a:stretch/>
        </p:blipFill>
        <p:spPr>
          <a:xfrm>
            <a:off x="1081710" y="1412740"/>
            <a:ext cx="10028580" cy="27242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081710" y="4249072"/>
            <a:ext cx="670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filSnipaste_2023-10-11_16-47-43.pngebeat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365BE82-F96D-A800-5A5F-8DF8A2FC3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96"/>
          <a:stretch/>
        </p:blipFill>
        <p:spPr>
          <a:xfrm>
            <a:off x="1081710" y="4789790"/>
            <a:ext cx="10330967" cy="49091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1081709" y="5481034"/>
            <a:ext cx="4229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進入檔案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nano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filebeat.yml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151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BCE38D1-9D2F-A656-CE24-7B9BD74F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386618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CC37FFC-3AE6-476E-51A9-71E86B22D805}"/>
              </a:ext>
            </a:extLst>
          </p:cNvPr>
          <p:cNvSpPr/>
          <p:nvPr/>
        </p:nvSpPr>
        <p:spPr>
          <a:xfrm>
            <a:off x="6703330" y="3518451"/>
            <a:ext cx="5326330" cy="13517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6848941" y="3815493"/>
            <a:ext cx="530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setup.kibana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底下的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host: "localhost:5601"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拿掉註解並將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localhost:5601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 </a:t>
            </a:r>
            <a:r>
              <a:rPr lang="en-US" altLang="zh-TW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icrosoftJhengHeiRegular"/>
              </a:rPr>
              <a:t>127.0.0.1:5601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943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4" name="圖片 3" descr="一張含有 文字, 軟體, 網站, 網頁 的圖片&#10;&#10;自動產生的描述">
            <a:extLst>
              <a:ext uri="{FF2B5EF4-FFF2-40B4-BE49-F238E27FC236}">
                <a16:creationId xmlns:a16="http://schemas.microsoft.com/office/drawing/2014/main" id="{69862EC6-B7F9-FADF-D720-20958E83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334075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623B1DDF-6BED-22DF-C60C-60159098D62B}"/>
              </a:ext>
            </a:extLst>
          </p:cNvPr>
          <p:cNvSpPr/>
          <p:nvPr/>
        </p:nvSpPr>
        <p:spPr>
          <a:xfrm>
            <a:off x="5938016" y="4384181"/>
            <a:ext cx="6018757" cy="18835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6096000" y="4573024"/>
            <a:ext cx="56972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output.elasticsearch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底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下</a:t>
            </a:r>
            <a:r>
              <a:rPr lang="zh-TW" altLang="en-US" dirty="0">
                <a:solidFill>
                  <a:schemeClr val="bg1"/>
                </a:solidFill>
                <a:latin typeface="MicrosoftJhengHeiRegular"/>
              </a:rPr>
              <a:t>的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hosts: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：</a:t>
            </a:r>
            <a:endParaRPr lang="en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改為 </a:t>
            </a:r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127.0.0.1:9200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username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將帳號改為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elastic </a:t>
            </a:r>
            <a:endParaRPr lang="en" altLang="zh-TW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找到 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password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將密碼改為：</a:t>
            </a:r>
            <a:endParaRPr lang="en-US" altLang="zh-TW" sz="1800" dirty="0">
              <a:solidFill>
                <a:schemeClr val="bg1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chemeClr val="bg1"/>
                </a:solidFill>
                <a:effectLst/>
                <a:latin typeface="MicrosoftJhengHeiRegular"/>
              </a:rPr>
              <a:t>elasticsearch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- setup-passwords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所產生 的</a:t>
            </a:r>
            <a:r>
              <a:rPr lang="en" altLang="zh-TW" sz="1800" dirty="0">
                <a:solidFill>
                  <a:schemeClr val="bg1"/>
                </a:solidFill>
                <a:effectLst/>
                <a:latin typeface="MicrosoftJhengHeiRegular"/>
              </a:rPr>
              <a:t>elastic</a:t>
            </a:r>
            <a:r>
              <a:rPr lang="zh-TW" altLang="en-US" sz="1800" dirty="0">
                <a:solidFill>
                  <a:schemeClr val="bg1"/>
                </a:solidFill>
                <a:effectLst/>
                <a:latin typeface="MicrosoftJhengHeiRegular"/>
              </a:rPr>
              <a:t>的帳密 </a:t>
            </a:r>
            <a:endParaRPr lang="zh-TW" altLang="en-US" dirty="0">
              <a:solidFill>
                <a:schemeClr val="bg1"/>
              </a:solidFill>
              <a:effectLst/>
            </a:endParaRPr>
          </a:p>
          <a:p>
            <a:r>
              <a:rPr lang="en-US" altLang="zh-TW" sz="1800" dirty="0">
                <a:solidFill>
                  <a:schemeClr val="bg1"/>
                </a:solidFill>
                <a:effectLst/>
                <a:latin typeface="MicrosoftJhengHeiRegular"/>
              </a:rPr>
              <a:t> </a:t>
            </a:r>
            <a:endParaRPr lang="zh-TW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507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081710" y="4249072"/>
            <a:ext cx="670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filSnipaste_2023-10-11_16-47-43.pngebeat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365BE82-F96D-A800-5A5F-8DF8A2FC3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96"/>
          <a:stretch/>
        </p:blipFill>
        <p:spPr>
          <a:xfrm>
            <a:off x="1081710" y="4789790"/>
            <a:ext cx="10330967" cy="49091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1081709" y="5481034"/>
            <a:ext cx="4229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進入檔案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nano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filebeat.yml</a:t>
            </a:r>
            <a:endParaRPr kumimoji="1" lang="zh-TW" altLang="en-US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8B434BF-D763-EDB8-E8E0-8CD48C56F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33"/>
          <a:stretch/>
        </p:blipFill>
        <p:spPr>
          <a:xfrm>
            <a:off x="433867" y="1577299"/>
            <a:ext cx="9497408" cy="19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507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Filebeat</a:t>
            </a:r>
            <a:r>
              <a:rPr kumimoji="1" lang="zh-TW" altLang="en-US" sz="3200" dirty="0"/>
              <a:t>安裝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1231937" y="4750617"/>
            <a:ext cx="605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啟用</a:t>
            </a:r>
            <a:r>
              <a:rPr kumimoji="1" lang="en-US" altLang="zh-TW" dirty="0" err="1"/>
              <a:t>suricata</a:t>
            </a:r>
            <a:r>
              <a:rPr kumimoji="1" lang="zh-TW" altLang="en-US" dirty="0"/>
              <a:t>模組：</a:t>
            </a:r>
            <a:r>
              <a:rPr lang="en" altLang="zh-TW" sz="1800" dirty="0" err="1">
                <a:effectLst/>
                <a:latin typeface="MicrosoftJhengHeiRegular"/>
              </a:rPr>
              <a:t>sudo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r>
              <a:rPr lang="en" altLang="zh-TW" sz="1800" dirty="0" err="1">
                <a:effectLst/>
                <a:latin typeface="MicrosoftJhengHeiRegular"/>
              </a:rPr>
              <a:t>filebeat</a:t>
            </a:r>
            <a:r>
              <a:rPr lang="en" altLang="zh-TW" sz="1800" dirty="0">
                <a:effectLst/>
                <a:latin typeface="MicrosoftJhengHeiRegular"/>
              </a:rPr>
              <a:t> modules enable </a:t>
            </a:r>
            <a:r>
              <a:rPr lang="en" altLang="zh-TW" sz="1800" dirty="0" err="1">
                <a:effectLst/>
                <a:latin typeface="MicrosoftJhengHeiRegular"/>
              </a:rPr>
              <a:t>suricata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endParaRPr lang="en" altLang="zh-TW" sz="1800" dirty="0"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JhengHeiRegular"/>
              </a:rPr>
              <a:t>加入</a:t>
            </a:r>
            <a:r>
              <a:rPr kumimoji="1" lang="en-US" altLang="zh-TW" dirty="0">
                <a:latin typeface="MicrosoftJhengHeiRegular"/>
              </a:rPr>
              <a:t>pipeline</a:t>
            </a:r>
            <a:r>
              <a:rPr kumimoji="1" lang="zh-TW" altLang="en-US" dirty="0">
                <a:latin typeface="MicrosoftJhengHeiRegular"/>
              </a:rPr>
              <a:t>：</a:t>
            </a:r>
            <a:r>
              <a:rPr kumimoji="1" lang="en-US" altLang="zh-TW" dirty="0" err="1">
                <a:latin typeface="MicrosoftJhengHeiRegular"/>
              </a:rPr>
              <a:t>sudo</a:t>
            </a:r>
            <a:r>
              <a:rPr kumimoji="1" lang="en-US" altLang="zh-TW" dirty="0">
                <a:latin typeface="MicrosoftJhengHeiRegular"/>
              </a:rPr>
              <a:t> </a:t>
            </a:r>
            <a:r>
              <a:rPr kumimoji="1" lang="en-US" altLang="zh-TW" dirty="0" err="1">
                <a:latin typeface="MicrosoftJhengHeiRegular"/>
              </a:rPr>
              <a:t>filebeat</a:t>
            </a:r>
            <a:r>
              <a:rPr kumimoji="1" lang="en-US" altLang="zh-TW" dirty="0">
                <a:latin typeface="MicrosoftJhengHeiRegular"/>
              </a:rPr>
              <a:t> setup</a:t>
            </a:r>
            <a:endParaRPr kumimoji="1" lang="zh-TW" altLang="en-US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44B6614-76CD-2946-2AAA-B8351EA86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33"/>
          <a:stretch/>
        </p:blipFill>
        <p:spPr>
          <a:xfrm>
            <a:off x="1231937" y="2613991"/>
            <a:ext cx="9728126" cy="19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進入</a:t>
            </a:r>
            <a:r>
              <a:rPr kumimoji="1" lang="en-US" altLang="zh-TW" sz="3200" dirty="0"/>
              <a:t>Kibana</a:t>
            </a:r>
            <a:r>
              <a:rPr kumimoji="1" lang="zh-TW" altLang="en-US" sz="3200" dirty="0"/>
              <a:t>介面</a:t>
            </a:r>
          </a:p>
        </p:txBody>
      </p:sp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9DC324CF-251E-9AC3-7865-B0716D25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468993"/>
            <a:ext cx="7772400" cy="485775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1D409174-A747-903B-F846-D59DF91D6535}"/>
              </a:ext>
            </a:extLst>
          </p:cNvPr>
          <p:cNvSpPr/>
          <p:nvPr/>
        </p:nvSpPr>
        <p:spPr>
          <a:xfrm>
            <a:off x="5824330" y="5118653"/>
            <a:ext cx="5625547" cy="14259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7FBE29-8998-ACA6-DB69-4DE5CD2C33E5}"/>
              </a:ext>
            </a:extLst>
          </p:cNvPr>
          <p:cNvSpPr txBox="1"/>
          <p:nvPr/>
        </p:nvSpPr>
        <p:spPr>
          <a:xfrm>
            <a:off x="7025310" y="5600798"/>
            <a:ext cx="387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icrosoftJhengHeiRegular"/>
              </a:rPr>
              <a:t>http://127.0.0.1:5601/ </a:t>
            </a:r>
            <a:endParaRPr lang="en" altLang="zh-TW" sz="2400" dirty="0">
              <a:solidFill>
                <a:schemeClr val="bg1"/>
              </a:solidFill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48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57003F-7275-56E1-3DE8-68C623475379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503441" y="1286564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1</a:t>
            </a:r>
            <a:r>
              <a:rPr kumimoji="1" lang="en-US" altLang="zh-TW" sz="4000" dirty="0"/>
              <a:t>manage spaces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082891" y="1994450"/>
            <a:ext cx="395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2 </a:t>
            </a:r>
            <a:r>
              <a:rPr kumimoji="1" lang="en-US" altLang="zh-TW" sz="4000" dirty="0"/>
              <a:t>Index patterns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圖片 3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718EE1CE-64EF-4C6D-A2C4-47701323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47" b="28321"/>
          <a:stretch/>
        </p:blipFill>
        <p:spPr>
          <a:xfrm>
            <a:off x="675279" y="1994450"/>
            <a:ext cx="4566539" cy="3482011"/>
          </a:xfrm>
          <a:prstGeom prst="rect">
            <a:avLst/>
          </a:prstGeom>
        </p:spPr>
      </p:pic>
      <p:pic>
        <p:nvPicPr>
          <p:cNvPr id="6" name="圖片 5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1D19CE19-8D31-5F78-CDAC-99990C0F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891" y="2791148"/>
            <a:ext cx="5730829" cy="35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80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503441" y="1286564"/>
            <a:ext cx="5277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3</a:t>
            </a:r>
            <a:r>
              <a:rPr kumimoji="1" lang="en-US" altLang="zh-TW" sz="4000" dirty="0"/>
              <a:t>Create index pattern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868082" y="2360538"/>
            <a:ext cx="3765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4</a:t>
            </a:r>
            <a:r>
              <a:rPr kumimoji="1" lang="en-US" altLang="zh-TW" sz="4000" dirty="0"/>
              <a:t>Index Patterns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圖片 2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FCE27983-2262-A734-0C24-5B2B4461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5" y="2043038"/>
            <a:ext cx="6003680" cy="3752300"/>
          </a:xfrm>
          <a:prstGeom prst="rect">
            <a:avLst/>
          </a:prstGeom>
        </p:spPr>
      </p:pic>
      <p:pic>
        <p:nvPicPr>
          <p:cNvPr id="7" name="圖片 6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B2889C9B-60F7-F8CB-985A-CF1891F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49" y="3080022"/>
            <a:ext cx="5650290" cy="35314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AC529D4-3AE6-733D-D9F2-AC2D545BF128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86648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F911B0-3290-603D-495D-F2750F89BC67}"/>
              </a:ext>
            </a:extLst>
          </p:cNvPr>
          <p:cNvSpPr txBox="1"/>
          <p:nvPr/>
        </p:nvSpPr>
        <p:spPr>
          <a:xfrm>
            <a:off x="503441" y="1286564"/>
            <a:ext cx="5130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5 </a:t>
            </a:r>
            <a:r>
              <a:rPr kumimoji="1" lang="en-US" altLang="zh-TW" sz="4000" dirty="0"/>
              <a:t>Create visualization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914286-9D26-0EA5-43CF-97350C5D7E9D}"/>
              </a:ext>
            </a:extLst>
          </p:cNvPr>
          <p:cNvSpPr txBox="1"/>
          <p:nvPr/>
        </p:nvSpPr>
        <p:spPr>
          <a:xfrm>
            <a:off x="6558502" y="1356685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</a:rPr>
              <a:t>6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6" name="圖片 5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45289CCF-975D-1A0A-C062-B579CDF4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1"/>
          <a:stretch/>
        </p:blipFill>
        <p:spPr>
          <a:xfrm>
            <a:off x="600767" y="2164982"/>
            <a:ext cx="3752573" cy="3629531"/>
          </a:xfrm>
          <a:prstGeom prst="rect">
            <a:avLst/>
          </a:prstGeom>
        </p:spPr>
      </p:pic>
      <p:pic>
        <p:nvPicPr>
          <p:cNvPr id="9" name="圖片 8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7E923FB5-D215-E1D5-251E-F5145922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13" y="2164982"/>
            <a:ext cx="6070821" cy="379426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64B7651-DCAA-D3EF-EED5-F63E3B1CC13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38383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java – version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1844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38BD45C-E40E-D717-FA0C-D20A175C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6178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螢幕擷取畫面, 電腦圖示 的圖片&#10;&#10;自動產生的描述">
            <a:extLst>
              <a:ext uri="{FF2B5EF4-FFF2-40B4-BE49-F238E27FC236}">
                <a16:creationId xmlns:a16="http://schemas.microsoft.com/office/drawing/2014/main" id="{6678DB0E-6C69-6D9E-1D31-D23BA06B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3" y="2164982"/>
            <a:ext cx="5650290" cy="3531431"/>
          </a:xfrm>
          <a:prstGeom prst="rect">
            <a:avLst/>
          </a:prstGeom>
        </p:spPr>
      </p:pic>
      <p:pic>
        <p:nvPicPr>
          <p:cNvPr id="6" name="圖片 5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2F1DAF3C-FC5D-17E5-63E8-43463F0C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89" y="2164982"/>
            <a:ext cx="5864966" cy="366560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D4605F-87AE-1798-1C3E-7A24502C05A5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2032042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, 軟體, 文字, 電腦圖示 的圖片&#10;&#10;自動產生的描述">
            <a:extLst>
              <a:ext uri="{FF2B5EF4-FFF2-40B4-BE49-F238E27FC236}">
                <a16:creationId xmlns:a16="http://schemas.microsoft.com/office/drawing/2014/main" id="{CD030E13-A716-18B1-FDDC-712E35D0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6" y="1292087"/>
            <a:ext cx="6270818" cy="3919261"/>
          </a:xfrm>
          <a:prstGeom prst="rect">
            <a:avLst/>
          </a:prstGeom>
        </p:spPr>
      </p:pic>
      <p:pic>
        <p:nvPicPr>
          <p:cNvPr id="5" name="圖片 4" descr="一張含有 軟體, 螢幕擷取畫面, 電腦圖示, 文字 的圖片&#10;&#10;自動產生的描述">
            <a:extLst>
              <a:ext uri="{FF2B5EF4-FFF2-40B4-BE49-F238E27FC236}">
                <a16:creationId xmlns:a16="http://schemas.microsoft.com/office/drawing/2014/main" id="{EA6035CA-B8A6-D30A-6D83-C8E20FF2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75" y="2484782"/>
            <a:ext cx="6570869" cy="41067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9A7E78-D5CC-B0E0-754D-4DD07082EDA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295666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179A7E78-D5CC-B0E0-754D-4DD07082EDA0}"/>
              </a:ext>
            </a:extLst>
          </p:cNvPr>
          <p:cNvSpPr txBox="1"/>
          <p:nvPr/>
        </p:nvSpPr>
        <p:spPr>
          <a:xfrm>
            <a:off x="433867" y="531257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Kibana</a:t>
            </a:r>
            <a:r>
              <a:rPr kumimoji="1" lang="zh-TW" altLang="en-US" sz="3200" dirty="0"/>
              <a:t>操作</a:t>
            </a:r>
          </a:p>
        </p:txBody>
      </p:sp>
      <p:pic>
        <p:nvPicPr>
          <p:cNvPr id="4" name="圖片 3" descr="一張含有 軟體, 文字, 電腦圖示, 多媒體軟體 的圖片&#10;&#10;自動產生的描述">
            <a:extLst>
              <a:ext uri="{FF2B5EF4-FFF2-40B4-BE49-F238E27FC236}">
                <a16:creationId xmlns:a16="http://schemas.microsoft.com/office/drawing/2014/main" id="{58A64020-6556-D043-04DF-A90BE3D5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7" y="1231149"/>
            <a:ext cx="5806538" cy="3629086"/>
          </a:xfrm>
          <a:prstGeom prst="rect">
            <a:avLst/>
          </a:prstGeom>
        </p:spPr>
      </p:pic>
      <p:pic>
        <p:nvPicPr>
          <p:cNvPr id="8" name="圖片 7" descr="一張含有 軟體, 螢幕擷取畫面, 電腦圖示, 多媒體軟體 的圖片&#10;&#10;自動產生的描述">
            <a:extLst>
              <a:ext uri="{FF2B5EF4-FFF2-40B4-BE49-F238E27FC236}">
                <a16:creationId xmlns:a16="http://schemas.microsoft.com/office/drawing/2014/main" id="{71063DE9-1ADB-24F1-8747-653F10B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02" y="2196548"/>
            <a:ext cx="7063850" cy="44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5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187FC44-539E-1A56-7867-31E22883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61788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apt install default -</a:t>
            </a:r>
            <a:r>
              <a:rPr kumimoji="1" lang="en-US" altLang="zh-TW" dirty="0" err="1"/>
              <a:t>jdk</a:t>
            </a: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94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  <a:r>
              <a:rPr kumimoji="1" lang="en-US" altLang="zh-TW" sz="3200" dirty="0"/>
              <a:t> - JDK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143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F52DD8D-4E35-3D66-01B2-C121CC36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2" y="1452585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332306" y="29673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javac</a:t>
            </a:r>
            <a:r>
              <a:rPr kumimoji="1" lang="en-US" altLang="zh-TW" dirty="0"/>
              <a:t> – version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294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Java</a:t>
            </a:r>
            <a:r>
              <a:rPr kumimoji="1" lang="zh-TW" altLang="en-US" sz="3200" dirty="0"/>
              <a:t>安裝</a:t>
            </a:r>
            <a:r>
              <a:rPr kumimoji="1" lang="en-US" altLang="zh-TW" sz="3200" dirty="0"/>
              <a:t> - JDK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161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9D5BF83-8C29-A55C-F211-08BD8C5AD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50"/>
          <a:stretch/>
        </p:blipFill>
        <p:spPr>
          <a:xfrm>
            <a:off x="1150959" y="2095572"/>
            <a:ext cx="9890077" cy="8746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83834" y="3429000"/>
            <a:ext cx="104243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加入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GPG key</a:t>
            </a: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驗證來源</a:t>
            </a:r>
            <a:endParaRPr lang="en-US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wget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qO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 https://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artifacts.elastic.co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/GPG-KEY-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|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gpg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--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dearmor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-o 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usr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/share/keyrings/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elasticsearch-keyring.gpg</a:t>
            </a:r>
            <a:endParaRPr lang="en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endParaRPr lang="en" altLang="zh-TW" dirty="0">
              <a:solidFill>
                <a:srgbClr val="FFFFFF"/>
              </a:solidFill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加入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Elasticsearch</a:t>
            </a:r>
            <a:r>
              <a:rPr lang="zh-TW" altLang="en-US" sz="1800" dirty="0">
                <a:solidFill>
                  <a:srgbClr val="FFFFFF"/>
                </a:solidFill>
                <a:effectLst/>
                <a:latin typeface="MicrosoftJhengHeiRegular"/>
              </a:rPr>
              <a:t>套件來源 </a:t>
            </a: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echo "deb [signed-by=/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usr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/share/keyrings/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elasticsearch-keyring.gpg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] 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  <a:hlinkClick r:id="rId3"/>
              </a:rPr>
              <a:t>https://artifacts.elastic.co/packages/</a:t>
            </a:r>
            <a:endParaRPr lang="en" altLang="zh-TW" sz="1800" dirty="0">
              <a:solidFill>
                <a:srgbClr val="FFFFFF"/>
              </a:solidFill>
              <a:effectLst/>
              <a:latin typeface="MicrosoftJhengHei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7.x/apt stable main" | 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sudo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 tee 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etc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/apt/</a:t>
            </a:r>
            <a:r>
              <a:rPr lang="en" altLang="zh-TW" sz="1800" dirty="0" err="1">
                <a:solidFill>
                  <a:srgbClr val="FFFFFF"/>
                </a:solidFill>
                <a:effectLst/>
                <a:latin typeface="MicrosoftJhengHeiRegular"/>
              </a:rPr>
              <a:t>sources.list.d</a:t>
            </a:r>
            <a:r>
              <a:rPr lang="en" altLang="zh-TW" sz="1800" dirty="0">
                <a:solidFill>
                  <a:srgbClr val="FFFFFF"/>
                </a:solidFill>
                <a:effectLst/>
                <a:latin typeface="MicrosoftJhengHeiRegular"/>
              </a:rPr>
              <a:t>/elastic-7.x.list 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286152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211BDA8-01D7-7E63-4042-5F7D3A80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8"/>
          <a:stretch/>
        </p:blipFill>
        <p:spPr>
          <a:xfrm>
            <a:off x="1150960" y="2095572"/>
            <a:ext cx="9890076" cy="21289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150960" y="4357076"/>
            <a:ext cx="2211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更新套件資料庫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 err="1"/>
              <a:t>sudo</a:t>
            </a:r>
            <a:r>
              <a:rPr lang="en" altLang="zh-TW" dirty="0"/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C7AD-40EB-D003-4DE1-E7C2FE23F4BA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246978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A71553F-9EB1-83C7-3D6D-AED3F48D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1468993"/>
            <a:ext cx="7772400" cy="4857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8299938" y="3259723"/>
            <a:ext cx="3808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/>
              <a:t>安裝</a:t>
            </a:r>
            <a:endParaRPr kumimoji="1"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/>
              <a:t>sudo</a:t>
            </a:r>
            <a:r>
              <a:rPr kumimoji="1" lang="en-US" altLang="zh-TW" sz="1600" dirty="0"/>
              <a:t> apt install </a:t>
            </a:r>
            <a:r>
              <a:rPr kumimoji="1" lang="en-US" altLang="zh-TW" sz="1600" dirty="0" err="1"/>
              <a:t>elasticsearch</a:t>
            </a:r>
            <a:r>
              <a:rPr kumimoji="1" lang="en-US" altLang="zh-TW" sz="1600" dirty="0"/>
              <a:t> </a:t>
            </a:r>
            <a:r>
              <a:rPr kumimoji="1" lang="en-US" altLang="zh-TW" sz="1600" dirty="0" err="1"/>
              <a:t>kibana</a:t>
            </a:r>
            <a:endParaRPr kumimoji="1" lang="en-US" altLang="zh-TW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4737AF-8A44-8560-2A92-5C3E89AC7D1D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90110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5CDB4AA-2614-1B1A-F0B4-741B52BBA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43"/>
          <a:stretch/>
        </p:blipFill>
        <p:spPr>
          <a:xfrm>
            <a:off x="1023865" y="1375933"/>
            <a:ext cx="9230033" cy="32915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8AE9E5-2C44-470F-683A-1E294D27E674}"/>
              </a:ext>
            </a:extLst>
          </p:cNvPr>
          <p:cNvSpPr txBox="1"/>
          <p:nvPr/>
        </p:nvSpPr>
        <p:spPr>
          <a:xfrm>
            <a:off x="1023865" y="4881902"/>
            <a:ext cx="3946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effectLst/>
                <a:latin typeface="MicrosoftJhengHeiRegular"/>
              </a:rPr>
              <a:t>啟動 </a:t>
            </a:r>
            <a:r>
              <a:rPr lang="en" altLang="zh-TW" sz="1800" dirty="0">
                <a:effectLst/>
                <a:latin typeface="MicrosoftJhengHeiRegular"/>
              </a:rPr>
              <a:t>Elasticsearch </a:t>
            </a:r>
            <a:r>
              <a:rPr lang="zh-TW" altLang="en-US" sz="1800" dirty="0">
                <a:effectLst/>
                <a:latin typeface="MicrosoftJhengHeiRegular"/>
              </a:rPr>
              <a:t>服務 </a:t>
            </a:r>
            <a:r>
              <a:rPr lang="en" altLang="zh-TW" sz="1800" dirty="0" err="1">
                <a:effectLst/>
                <a:latin typeface="MicrosoftJhengHeiRegular"/>
              </a:rPr>
              <a:t>systemctl</a:t>
            </a:r>
            <a:r>
              <a:rPr lang="en" altLang="zh-TW" sz="1800" dirty="0">
                <a:effectLst/>
                <a:latin typeface="MicrosoftJhengHeiRegular"/>
              </a:rPr>
              <a:t> 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curl 127.0.0.1:9200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systemctl</a:t>
            </a:r>
            <a:r>
              <a:rPr kumimoji="1" lang="en-US" altLang="zh-TW" dirty="0"/>
              <a:t> start </a:t>
            </a:r>
            <a:r>
              <a:rPr kumimoji="1" lang="en-US" altLang="zh-TW" dirty="0" err="1"/>
              <a:t>elasticsearch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D648B-94D1-D4DE-1441-3BD2EBAAB3DF}"/>
              </a:ext>
            </a:extLst>
          </p:cNvPr>
          <p:cNvSpPr txBox="1"/>
          <p:nvPr/>
        </p:nvSpPr>
        <p:spPr>
          <a:xfrm>
            <a:off x="433867" y="531257"/>
            <a:ext cx="520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Elasticsearch &amp; Kibana</a:t>
            </a:r>
            <a:r>
              <a:rPr kumimoji="1" lang="zh-TW" altLang="en-US" sz="3200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43214861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571</Words>
  <Application>Microsoft Macintosh PowerPoint</Application>
  <PresentationFormat>寬螢幕</PresentationFormat>
  <Paragraphs>112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ArialMT</vt:lpstr>
      <vt:lpstr>MicrosoftJhengHeiRegular</vt:lpstr>
      <vt:lpstr>Arial</vt:lpstr>
      <vt:lpstr>Avenir Next LT Pro</vt:lpstr>
      <vt:lpstr>Avenir Next LT Pro Light</vt:lpstr>
      <vt:lpstr>Sitka Subheading</vt:lpstr>
      <vt:lpstr>PebbleVTI</vt:lpstr>
      <vt:lpstr>ELK安裝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孫煒</dc:creator>
  <cp:lastModifiedBy>孫煒</cp:lastModifiedBy>
  <cp:revision>1</cp:revision>
  <dcterms:created xsi:type="dcterms:W3CDTF">2023-10-14T05:53:10Z</dcterms:created>
  <dcterms:modified xsi:type="dcterms:W3CDTF">2023-10-14T08:20:19Z</dcterms:modified>
</cp:coreProperties>
</file>